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31" r:id="rId6"/>
    <p:sldId id="1529" r:id="rId7"/>
    <p:sldId id="1530" r:id="rId8"/>
    <p:sldId id="1527" r:id="rId9"/>
    <p:sldId id="1528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87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4060346" cy="228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Специальные </a:t>
            </a:r>
            <a:r>
              <a:rPr lang="ru-RU" sz="751" dirty="0">
                <a:solidFill>
                  <a:srgbClr val="002060"/>
                </a:solidFill>
              </a:rPr>
              <a:t>номинации генерального директора Госкорпорации «Росатом»: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ЦКК или Оргкомитетом (между заседаниями ЦКК). 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производственный проект, имеющий влияние на всю отрасль.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поставленных целей при ограниченных ресурсах или условиях 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результатов проекта для отрасли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846060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267693"/>
            <a:ext cx="4006907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Победа года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993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Победа года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ПОСТАВЛЕННЫХ ЦЕЛЕЙ ПРИ ОГРАНИЧЕННЫХ РЕСУРСАХ ИЛИ УСЛОВИЯХ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1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928376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74" name="TextBox 17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РЕЗУЛЬТАТОВ ПРОЕКТА ДЛЯ ОТРАСЛИ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(указать)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244" name="Прямоугольник 243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стратегическим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целям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6" name="Прямоугольник 245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Прямоугольник 2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7" name="Прямая соединительная линия 76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Прямоугольник 77"/>
          <p:cNvSpPr/>
          <p:nvPr/>
        </p:nvSpPr>
        <p:spPr>
          <a:xfrm>
            <a:off x="197584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79" name="Таблица 78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80" name="TextBox 79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82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554514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6586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283285"/>
              </p:ext>
            </p:extLst>
          </p:nvPr>
        </p:nvGraphicFramePr>
        <p:xfrm>
          <a:off x="450706" y="485899"/>
          <a:ext cx="7807427" cy="21392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Амбициозность поставленных целей при ограниченных ресурсах или условиях 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Глобальная задача, которую удалось решить при выполнении проекта. 
Какие сложности политического, экономического и другого характера возникали при выполнении.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Масштабность влияния результатов проекта для отрасли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Влияние результата на бизнес-процессы.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297652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609563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FA28D7-315A-4B7E-9BDF-41A0BB1E10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53680</TotalTime>
  <Words>1663</Words>
  <Application>Microsoft Office PowerPoint</Application>
  <PresentationFormat>Произвольный</PresentationFormat>
  <Paragraphs>184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3402</cp:revision>
  <cp:lastPrinted>2025-02-03T14:56:44Z</cp:lastPrinted>
  <dcterms:created xsi:type="dcterms:W3CDTF">2019-09-24T12:37:05Z</dcterms:created>
  <dcterms:modified xsi:type="dcterms:W3CDTF">2026-02-12T12:49:59Z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